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9" r:id="rId64"/>
    <p:sldId id="320" r:id="rId65"/>
    <p:sldId id="321" r:id="rId66"/>
    <p:sldId id="322" r:id="rId67"/>
    <p:sldId id="323" r:id="rId68"/>
    <p:sldId id="324" r:id="rId69"/>
    <p:sldId id="326" r:id="rId70"/>
    <p:sldId id="327" r:id="rId71"/>
    <p:sldId id="32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145EB-14EB-486C-A496-33CD5D991B1C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5CF33-630E-4B9B-B63A-5BE6B422C6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Painting Examples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Michael Coleman</a:t>
            </a:r>
            <a:br>
              <a:rPr lang="en-US" dirty="0" smtClean="0"/>
            </a:br>
            <a:r>
              <a:rPr lang="en-US" dirty="0" smtClean="0"/>
              <a:t>Big Sky Country 20x30</a:t>
            </a:r>
            <a:endParaRPr lang="en-US" dirty="0"/>
          </a:p>
        </p:txBody>
      </p:sp>
      <p:pic>
        <p:nvPicPr>
          <p:cNvPr id="4" name="Content Placeholder 3" descr="ColemanMichael_Big Sky Country 20x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9721" y="1600200"/>
            <a:ext cx="7259887" cy="48006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Jimmy Dyer</a:t>
            </a:r>
            <a:br>
              <a:rPr lang="en-US" dirty="0" smtClean="0"/>
            </a:br>
            <a:r>
              <a:rPr lang="en-US" dirty="0" smtClean="0"/>
              <a:t>A Perfect Day</a:t>
            </a:r>
            <a:endParaRPr lang="en-US" dirty="0"/>
          </a:p>
        </p:txBody>
      </p:sp>
      <p:pic>
        <p:nvPicPr>
          <p:cNvPr id="4" name="Content Placeholder 3" descr="A Perfect Day 30x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5623" y="1600200"/>
            <a:ext cx="6012753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Clyde </a:t>
            </a:r>
            <a:r>
              <a:rPr lang="en-US" dirty="0" err="1" smtClean="0"/>
              <a:t>Aspevig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Western Saga 24x36</a:t>
            </a:r>
            <a:endParaRPr lang="en-US" dirty="0"/>
          </a:p>
        </p:txBody>
      </p:sp>
      <p:pic>
        <p:nvPicPr>
          <p:cNvPr id="4" name="Content Placeholder 3" descr="A Western Saga 24x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1986756"/>
            <a:ext cx="5715000" cy="37528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William </a:t>
            </a:r>
            <a:r>
              <a:rPr lang="en-US" dirty="0" err="1" smtClean="0"/>
              <a:t>Acheff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Summer’s Harvest 16x22</a:t>
            </a:r>
            <a:endParaRPr lang="en-US" dirty="0"/>
          </a:p>
        </p:txBody>
      </p:sp>
      <p:pic>
        <p:nvPicPr>
          <p:cNvPr id="4" name="Content Placeholder 3" descr="Acheff_Summer's Harvest 16x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440" y="1600200"/>
            <a:ext cx="6235119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Joni Falk</a:t>
            </a:r>
            <a:br>
              <a:rPr lang="en-US" dirty="0" smtClean="0"/>
            </a:br>
            <a:r>
              <a:rPr lang="en-US" dirty="0" smtClean="0"/>
              <a:t>Pansy Fetish 20x20</a:t>
            </a:r>
            <a:endParaRPr lang="en-US" dirty="0"/>
          </a:p>
        </p:txBody>
      </p:sp>
      <p:pic>
        <p:nvPicPr>
          <p:cNvPr id="4" name="Content Placeholder 3" descr="FalkJone_Pansy Fetish 20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5220" y="1676401"/>
            <a:ext cx="4648200" cy="46482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Michael Harrell</a:t>
            </a:r>
            <a:br>
              <a:rPr lang="en-US" dirty="0" smtClean="0"/>
            </a:br>
            <a:r>
              <a:rPr lang="en-US" dirty="0" smtClean="0"/>
              <a:t>Oysters on the Half Shell 8x10</a:t>
            </a:r>
            <a:endParaRPr lang="en-US" dirty="0"/>
          </a:p>
        </p:txBody>
      </p:sp>
      <p:pic>
        <p:nvPicPr>
          <p:cNvPr id="4" name="Content Placeholder 3" descr="HarrellMichael_Oysters on the Half Shell 8x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5544" y="1600200"/>
            <a:ext cx="5772912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 Hanson</a:t>
            </a:r>
            <a:br>
              <a:rPr lang="en-US" dirty="0" smtClean="0"/>
            </a:br>
            <a:r>
              <a:rPr lang="en-US" dirty="0" smtClean="0"/>
              <a:t>Fluff 7x5</a:t>
            </a:r>
            <a:endParaRPr lang="en-US" dirty="0"/>
          </a:p>
        </p:txBody>
      </p:sp>
      <p:pic>
        <p:nvPicPr>
          <p:cNvPr id="4" name="Content Placeholder 3" descr="Fluff 7x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3226" y="1600200"/>
            <a:ext cx="3589974" cy="504983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Calvin Liang</a:t>
            </a:r>
            <a:br>
              <a:rPr lang="en-US" dirty="0" smtClean="0"/>
            </a:br>
            <a:r>
              <a:rPr lang="en-US" dirty="0" smtClean="0"/>
              <a:t>Concepcion San Antonio 30x24</a:t>
            </a:r>
            <a:endParaRPr lang="en-US" dirty="0"/>
          </a:p>
        </p:txBody>
      </p:sp>
      <p:pic>
        <p:nvPicPr>
          <p:cNvPr id="4" name="Content Placeholder 3" descr="Concepcion San Antonio 30x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8645" y="1600200"/>
            <a:ext cx="3546709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Crandall</a:t>
            </a:r>
            <a:br>
              <a:rPr lang="en-US" dirty="0" smtClean="0"/>
            </a:br>
            <a:r>
              <a:rPr lang="en-US" dirty="0" smtClean="0"/>
              <a:t>Carmel Mission 12x16</a:t>
            </a:r>
            <a:endParaRPr lang="en-US" dirty="0"/>
          </a:p>
        </p:txBody>
      </p:sp>
      <p:pic>
        <p:nvPicPr>
          <p:cNvPr id="4" name="Content Placeholder 3" descr="CrandallJames_Carmel Mission 12x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7809" y="1676400"/>
            <a:ext cx="6009200" cy="457199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Mike Donahue</a:t>
            </a:r>
            <a:br>
              <a:rPr lang="en-US" dirty="0" smtClean="0"/>
            </a:br>
            <a:r>
              <a:rPr lang="en-US" dirty="0" smtClean="0"/>
              <a:t>Fall Work 20x23</a:t>
            </a:r>
            <a:endParaRPr lang="en-US" dirty="0"/>
          </a:p>
        </p:txBody>
      </p:sp>
      <p:pic>
        <p:nvPicPr>
          <p:cNvPr id="4" name="Content Placeholder 3" descr="DonahueMike_Fall Work 20x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676400"/>
            <a:ext cx="5658662" cy="482118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Boren</a:t>
            </a:r>
            <a:br>
              <a:rPr lang="en-US" dirty="0" smtClean="0"/>
            </a:br>
            <a:r>
              <a:rPr lang="en-US" dirty="0" smtClean="0"/>
              <a:t>Goliad March</a:t>
            </a:r>
            <a:endParaRPr lang="en-US" dirty="0"/>
          </a:p>
        </p:txBody>
      </p:sp>
      <p:pic>
        <p:nvPicPr>
          <p:cNvPr id="4" name="Content Placeholder 3" descr="BackhausKen_He Thinks This is Paradise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5861" y="2286000"/>
            <a:ext cx="5633357" cy="35052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David </a:t>
            </a:r>
            <a:r>
              <a:rPr lang="en-US" dirty="0" err="1" smtClean="0"/>
              <a:t>Drinkard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Bird’s Up 24x36</a:t>
            </a:r>
            <a:endParaRPr lang="en-US" dirty="0"/>
          </a:p>
        </p:txBody>
      </p:sp>
      <p:pic>
        <p:nvPicPr>
          <p:cNvPr id="4" name="Content Placeholder 3" descr="DrinkardDavid_Bird's Up 24x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9020" y="1600200"/>
            <a:ext cx="6805959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Valoy</a:t>
            </a:r>
            <a:r>
              <a:rPr lang="en-US" dirty="0" smtClean="0"/>
              <a:t> Eaton</a:t>
            </a:r>
            <a:br>
              <a:rPr lang="en-US" dirty="0" smtClean="0"/>
            </a:br>
            <a:r>
              <a:rPr lang="en-US" dirty="0" smtClean="0"/>
              <a:t>Riding Double 24x35</a:t>
            </a:r>
            <a:endParaRPr lang="en-US" dirty="0"/>
          </a:p>
        </p:txBody>
      </p:sp>
      <p:pic>
        <p:nvPicPr>
          <p:cNvPr id="4" name="Content Placeholder 3" descr="EatonValoy_Riding Double 24x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4621" y="1752600"/>
            <a:ext cx="6976872" cy="48006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Josh Elliott</a:t>
            </a:r>
            <a:br>
              <a:rPr lang="en-US" dirty="0" smtClean="0"/>
            </a:br>
            <a:r>
              <a:rPr lang="en-US" dirty="0" smtClean="0"/>
              <a:t>Hi-Line Dawn 28x30</a:t>
            </a:r>
            <a:endParaRPr lang="en-US" dirty="0"/>
          </a:p>
        </p:txBody>
      </p:sp>
      <p:pic>
        <p:nvPicPr>
          <p:cNvPr id="4" name="Content Placeholder 3" descr="ElliottJosh_HI-Line Dawn 28x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9362" y="1958180"/>
            <a:ext cx="4704816" cy="436641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Mike Ewing</a:t>
            </a:r>
            <a:br>
              <a:rPr lang="en-US" dirty="0" smtClean="0"/>
            </a:br>
            <a:r>
              <a:rPr lang="en-US" dirty="0" smtClean="0"/>
              <a:t>A Prayer for the Harvest</a:t>
            </a:r>
            <a:endParaRPr lang="en-US" dirty="0"/>
          </a:p>
        </p:txBody>
      </p:sp>
      <p:pic>
        <p:nvPicPr>
          <p:cNvPr id="4" name="Content Placeholder 3" descr="EwingMike_A Prayer for the Harv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1223" y="1524000"/>
            <a:ext cx="7632104" cy="48768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Howard </a:t>
            </a:r>
            <a:r>
              <a:rPr lang="en-US" dirty="0" err="1" smtClean="0"/>
              <a:t>Friedland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Keep on </a:t>
            </a:r>
            <a:r>
              <a:rPr lang="en-US" dirty="0" err="1" smtClean="0"/>
              <a:t>Truckin</a:t>
            </a:r>
            <a:r>
              <a:rPr lang="en-US" dirty="0" smtClean="0"/>
              <a:t>’ 12x16</a:t>
            </a:r>
            <a:endParaRPr lang="en-US" dirty="0"/>
          </a:p>
        </p:txBody>
      </p:sp>
      <p:pic>
        <p:nvPicPr>
          <p:cNvPr id="4" name="Content Placeholder 3" descr="FriedlandHoward_Keep on Truckin' 12x16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9359" y="1600200"/>
            <a:ext cx="6475751" cy="48006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Gary </a:t>
            </a:r>
            <a:r>
              <a:rPr lang="en-US" dirty="0" err="1" smtClean="0"/>
              <a:t>Godbee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Farm-Eastern Long Island 22x28</a:t>
            </a:r>
            <a:endParaRPr lang="en-US" dirty="0"/>
          </a:p>
        </p:txBody>
      </p:sp>
      <p:pic>
        <p:nvPicPr>
          <p:cNvPr id="4" name="Content Placeholder 3" descr="GodbeeGary_Farm-Eastern Long Island 22x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52600"/>
            <a:ext cx="6494719" cy="4724401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 Hanson</a:t>
            </a:r>
            <a:br>
              <a:rPr lang="en-US" dirty="0" smtClean="0"/>
            </a:br>
            <a:r>
              <a:rPr lang="en-US" dirty="0" smtClean="0"/>
              <a:t>Springtime</a:t>
            </a:r>
            <a:endParaRPr lang="en-US" dirty="0"/>
          </a:p>
        </p:txBody>
      </p:sp>
      <p:pic>
        <p:nvPicPr>
          <p:cNvPr id="4" name="Content Placeholder 3" descr="HansonMarc_unknown ti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4441" y="1600200"/>
            <a:ext cx="6546040" cy="48768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David Hettinger</a:t>
            </a:r>
            <a:br>
              <a:rPr lang="en-US" dirty="0" smtClean="0"/>
            </a:br>
            <a:r>
              <a:rPr lang="en-US" dirty="0" smtClean="0"/>
              <a:t>Corn Field</a:t>
            </a:r>
            <a:endParaRPr lang="en-US" dirty="0"/>
          </a:p>
        </p:txBody>
      </p:sp>
      <p:pic>
        <p:nvPicPr>
          <p:cNvPr id="4" name="Content Placeholder 3" descr="HettingerDavid_33518_434345352566_523742566_4777198_724358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641"/>
            <a:ext cx="8229600" cy="406908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Chuck Rawle</a:t>
            </a:r>
            <a:br>
              <a:rPr lang="en-US" dirty="0" smtClean="0"/>
            </a:br>
            <a:r>
              <a:rPr lang="en-US" dirty="0" smtClean="0"/>
              <a:t>Holstein Heaven 16x20</a:t>
            </a:r>
            <a:endParaRPr lang="en-US" dirty="0"/>
          </a:p>
        </p:txBody>
      </p:sp>
      <p:pic>
        <p:nvPicPr>
          <p:cNvPr id="4" name="Content Placeholder 3" descr="Holstein Heaven 16x20_small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99" y="1600994"/>
            <a:ext cx="6062913" cy="479980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Timothy Horn</a:t>
            </a:r>
            <a:br>
              <a:rPr lang="en-US" dirty="0" smtClean="0"/>
            </a:br>
            <a:r>
              <a:rPr lang="en-US" dirty="0" smtClean="0"/>
              <a:t>Lone Ranger 15x30</a:t>
            </a:r>
            <a:endParaRPr lang="en-US" dirty="0"/>
          </a:p>
        </p:txBody>
      </p:sp>
      <p:pic>
        <p:nvPicPr>
          <p:cNvPr id="4" name="Content Placeholder 3" descr="HornTimothy_Lone Ranger 15x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2256" y="1905000"/>
            <a:ext cx="7972112" cy="3962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Boren</a:t>
            </a:r>
            <a:br>
              <a:rPr lang="en-US" dirty="0" smtClean="0"/>
            </a:br>
            <a:r>
              <a:rPr lang="en-US" dirty="0" smtClean="0"/>
              <a:t>Waiting for the Late Train 28x40</a:t>
            </a:r>
            <a:endParaRPr lang="en-US" dirty="0"/>
          </a:p>
        </p:txBody>
      </p:sp>
      <p:pic>
        <p:nvPicPr>
          <p:cNvPr id="4" name="Content Placeholder 3" descr="BorenJames_Waiting for the Late Train 28x40 o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2476" y="1723485"/>
            <a:ext cx="6099048" cy="427939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Timothy Horn</a:t>
            </a:r>
            <a:br>
              <a:rPr lang="en-US" dirty="0" smtClean="0"/>
            </a:br>
            <a:r>
              <a:rPr lang="en-US" dirty="0" smtClean="0"/>
              <a:t>Lookout 9x16</a:t>
            </a:r>
            <a:endParaRPr lang="en-US" dirty="0"/>
          </a:p>
        </p:txBody>
      </p:sp>
      <p:pic>
        <p:nvPicPr>
          <p:cNvPr id="4" name="Content Placeholder 3" descr="HornTimothy_Lookout 9x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676400"/>
            <a:ext cx="6631866" cy="490436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Marion </a:t>
            </a:r>
            <a:r>
              <a:rPr lang="en-US" dirty="0" err="1" smtClean="0"/>
              <a:t>Hylton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One of the Fallen 19x23</a:t>
            </a:r>
            <a:endParaRPr lang="en-US" dirty="0"/>
          </a:p>
        </p:txBody>
      </p:sp>
      <p:pic>
        <p:nvPicPr>
          <p:cNvPr id="4" name="Content Placeholder 3" descr="HyltonMarion_One of the Fallen 19x23 past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1" y="1640682"/>
            <a:ext cx="5437822" cy="453151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Brent Jensen</a:t>
            </a:r>
            <a:br>
              <a:rPr lang="en-US" dirty="0" smtClean="0"/>
            </a:br>
            <a:r>
              <a:rPr lang="en-US" dirty="0" smtClean="0"/>
              <a:t>A Trees Domain 16x20</a:t>
            </a:r>
            <a:endParaRPr lang="en-US" dirty="0"/>
          </a:p>
        </p:txBody>
      </p:sp>
      <p:pic>
        <p:nvPicPr>
          <p:cNvPr id="4" name="Content Placeholder 3" descr="JensenBrent_A Trees Domain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23854" y="1600200"/>
            <a:ext cx="5696292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Jennifer Johnson</a:t>
            </a:r>
            <a:br>
              <a:rPr lang="en-US" dirty="0" smtClean="0"/>
            </a:br>
            <a:r>
              <a:rPr lang="en-US" dirty="0" smtClean="0"/>
              <a:t>Before the Harvest 20x20</a:t>
            </a:r>
            <a:endParaRPr lang="en-US" dirty="0"/>
          </a:p>
        </p:txBody>
      </p:sp>
      <p:pic>
        <p:nvPicPr>
          <p:cNvPr id="4" name="Content Placeholder 3" descr="JohnsonJennifer_Before the Harvest 20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1" y="1567342"/>
            <a:ext cx="4812742" cy="483345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Mallory Jones</a:t>
            </a:r>
            <a:br>
              <a:rPr lang="en-US" dirty="0" smtClean="0"/>
            </a:br>
            <a:r>
              <a:rPr lang="en-US" dirty="0" smtClean="0"/>
              <a:t>Morning Stretch</a:t>
            </a:r>
            <a:endParaRPr lang="en-US" dirty="0"/>
          </a:p>
        </p:txBody>
      </p:sp>
      <p:pic>
        <p:nvPicPr>
          <p:cNvPr id="4" name="Content Placeholder 3" descr="JonesMallory_Morning Stret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6389" y="1676400"/>
            <a:ext cx="7212842" cy="48006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Rusty Jones</a:t>
            </a:r>
            <a:br>
              <a:rPr lang="en-US" dirty="0" smtClean="0"/>
            </a:br>
            <a:r>
              <a:rPr lang="en-US" dirty="0" smtClean="0"/>
              <a:t>Making Hay 22x28</a:t>
            </a:r>
            <a:endParaRPr lang="en-US" dirty="0"/>
          </a:p>
        </p:txBody>
      </p:sp>
      <p:pic>
        <p:nvPicPr>
          <p:cNvPr id="4" name="Content Placeholder 3" descr="JonesRusty_Making Hay 22x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588405"/>
            <a:ext cx="6087881" cy="465999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Laurie Kersey</a:t>
            </a:r>
            <a:br>
              <a:rPr lang="en-US" dirty="0" smtClean="0"/>
            </a:br>
            <a:r>
              <a:rPr lang="en-US" dirty="0" smtClean="0"/>
              <a:t>Sack Lunch 11x14</a:t>
            </a:r>
            <a:endParaRPr lang="en-US" dirty="0"/>
          </a:p>
        </p:txBody>
      </p:sp>
      <p:pic>
        <p:nvPicPr>
          <p:cNvPr id="4" name="Content Placeholder 3" descr="KerseyLaurie_Sack Lunch 11x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5623" y="1600200"/>
            <a:ext cx="6478841" cy="48768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Francois Koch</a:t>
            </a:r>
            <a:br>
              <a:rPr lang="en-US" dirty="0" smtClean="0"/>
            </a:br>
            <a:r>
              <a:rPr lang="en-US" dirty="0" smtClean="0"/>
              <a:t>Great Expectations 30x40</a:t>
            </a:r>
            <a:endParaRPr lang="en-US" dirty="0"/>
          </a:p>
        </p:txBody>
      </p:sp>
      <p:pic>
        <p:nvPicPr>
          <p:cNvPr id="4" name="Content Placeholder 3" descr="KochFrancois_Great Expectations 30x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3" y="1600200"/>
            <a:ext cx="6197600" cy="46482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Greg </a:t>
            </a:r>
            <a:r>
              <a:rPr lang="en-US" dirty="0" err="1" smtClean="0"/>
              <a:t>LaRock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Wheat Sweepers 11x14</a:t>
            </a:r>
            <a:endParaRPr lang="en-US" dirty="0"/>
          </a:p>
        </p:txBody>
      </p:sp>
      <p:pic>
        <p:nvPicPr>
          <p:cNvPr id="4" name="Content Placeholder 3" descr="KwanClement_Mission Esp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6291" y="1676400"/>
            <a:ext cx="6197599" cy="464819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Kim Mackey</a:t>
            </a:r>
            <a:br>
              <a:rPr lang="en-US" dirty="0" smtClean="0"/>
            </a:br>
            <a:r>
              <a:rPr lang="en-US" dirty="0" smtClean="0"/>
              <a:t>While the Boss is Away 18x24</a:t>
            </a:r>
            <a:endParaRPr lang="en-US" dirty="0"/>
          </a:p>
        </p:txBody>
      </p:sp>
      <p:pic>
        <p:nvPicPr>
          <p:cNvPr id="4" name="Content Placeholder 3" descr="MackeyKim_While the Boss is Away 18x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007" y="1600200"/>
            <a:ext cx="6406494" cy="48006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Boren</a:t>
            </a:r>
            <a:br>
              <a:rPr lang="en-US" dirty="0" smtClean="0"/>
            </a:br>
            <a:r>
              <a:rPr lang="en-US" dirty="0" smtClean="0"/>
              <a:t>Wet Day in Waxahachie 32x42</a:t>
            </a:r>
            <a:endParaRPr lang="en-US" dirty="0"/>
          </a:p>
        </p:txBody>
      </p:sp>
      <p:pic>
        <p:nvPicPr>
          <p:cNvPr id="4" name="Content Placeholder 3" descr="BorenJames_Wet Day in Waxahachie 32x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8845" y="2313272"/>
            <a:ext cx="6032825" cy="45447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Jennifer </a:t>
            </a:r>
            <a:r>
              <a:rPr lang="en-US" dirty="0" err="1" smtClean="0"/>
              <a:t>McChristian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Old Paper Mill 7x9</a:t>
            </a:r>
            <a:endParaRPr lang="en-US" dirty="0"/>
          </a:p>
        </p:txBody>
      </p:sp>
      <p:pic>
        <p:nvPicPr>
          <p:cNvPr id="4" name="Content Placeholder 3" descr="McChristianJennifer_Old Paper Mill 7x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574896"/>
            <a:ext cx="6553200" cy="5045964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Kenny McKenna</a:t>
            </a:r>
            <a:br>
              <a:rPr lang="en-US" dirty="0" smtClean="0"/>
            </a:br>
            <a:r>
              <a:rPr lang="en-US" dirty="0" smtClean="0"/>
              <a:t>Panhandle Sunset 18x30</a:t>
            </a:r>
            <a:endParaRPr lang="en-US" dirty="0"/>
          </a:p>
        </p:txBody>
      </p:sp>
      <p:pic>
        <p:nvPicPr>
          <p:cNvPr id="4" name="Content Placeholder 3" descr="McKennaKenny_Espiritu Santo-Goliad 20x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8097" y="1981200"/>
            <a:ext cx="7135789" cy="42672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Robert Moore</a:t>
            </a:r>
            <a:br>
              <a:rPr lang="en-US" dirty="0" smtClean="0"/>
            </a:br>
            <a:r>
              <a:rPr lang="en-US" dirty="0" smtClean="0"/>
              <a:t>The Shed 16x20</a:t>
            </a:r>
            <a:endParaRPr lang="en-US" dirty="0"/>
          </a:p>
        </p:txBody>
      </p:sp>
      <p:pic>
        <p:nvPicPr>
          <p:cNvPr id="4" name="Content Placeholder 3" descr="MooreRobert_The Shed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2739" y="1676400"/>
            <a:ext cx="5831631" cy="4571999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Tibor</a:t>
            </a:r>
            <a:r>
              <a:rPr lang="en-US" dirty="0" smtClean="0"/>
              <a:t> Nagy</a:t>
            </a:r>
            <a:br>
              <a:rPr lang="en-US" dirty="0" smtClean="0"/>
            </a:br>
            <a:r>
              <a:rPr lang="en-US" dirty="0" smtClean="0"/>
              <a:t>Country Church 12x18</a:t>
            </a:r>
            <a:endParaRPr lang="en-US" dirty="0"/>
          </a:p>
        </p:txBody>
      </p:sp>
      <p:pic>
        <p:nvPicPr>
          <p:cNvPr id="4" name="Content Placeholder 3" descr="NagyTibor_Country Church 12x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1344" y="1600200"/>
            <a:ext cx="7214017" cy="48006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Bill Anton</a:t>
            </a:r>
            <a:br>
              <a:rPr lang="en-US" dirty="0" smtClean="0"/>
            </a:br>
            <a:r>
              <a:rPr lang="en-US" dirty="0" smtClean="0"/>
              <a:t>New Horizons 60x48</a:t>
            </a:r>
            <a:endParaRPr lang="en-US" dirty="0"/>
          </a:p>
        </p:txBody>
      </p:sp>
      <p:pic>
        <p:nvPicPr>
          <p:cNvPr id="4" name="Content Placeholder 3" descr="New Horizons 60 x 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1" y="1562552"/>
            <a:ext cx="3845984" cy="483824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Gary </a:t>
            </a:r>
            <a:r>
              <a:rPr lang="en-US" dirty="0" err="1" smtClean="0"/>
              <a:t>Niblett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Cowboy Soap 12x16</a:t>
            </a:r>
            <a:endParaRPr lang="en-US" dirty="0"/>
          </a:p>
        </p:txBody>
      </p:sp>
      <p:pic>
        <p:nvPicPr>
          <p:cNvPr id="4" name="Content Placeholder 3" descr="NiblettGary_Cowboy Soap 12x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4600" y="1600200"/>
            <a:ext cx="6054800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Jean Oliver</a:t>
            </a:r>
            <a:br>
              <a:rPr lang="en-US" dirty="0" smtClean="0"/>
            </a:br>
            <a:r>
              <a:rPr lang="en-US" dirty="0" smtClean="0"/>
              <a:t>Stairway to Heaven 20x16</a:t>
            </a:r>
            <a:endParaRPr lang="en-US" dirty="0"/>
          </a:p>
        </p:txBody>
      </p:sp>
      <p:pic>
        <p:nvPicPr>
          <p:cNvPr id="4" name="Content Placeholder 3" descr="OlliverJean_Stairway to Heaven 20x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7500" y="1600200"/>
            <a:ext cx="3628999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Paul </a:t>
            </a:r>
            <a:r>
              <a:rPr lang="en-US" dirty="0" err="1" smtClean="0"/>
              <a:t>Panossian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Field of Dreams 14x18</a:t>
            </a:r>
            <a:endParaRPr lang="en-US" dirty="0"/>
          </a:p>
        </p:txBody>
      </p:sp>
      <p:pic>
        <p:nvPicPr>
          <p:cNvPr id="4" name="Content Placeholder 3" descr="PanossianPaul_Field of Dreams 14x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828800"/>
            <a:ext cx="5395310" cy="42672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Joe </a:t>
            </a:r>
            <a:r>
              <a:rPr lang="en-US" dirty="0" err="1" smtClean="0"/>
              <a:t>Paquet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White Tanker</a:t>
            </a:r>
            <a:endParaRPr lang="en-US" dirty="0"/>
          </a:p>
        </p:txBody>
      </p:sp>
      <p:pic>
        <p:nvPicPr>
          <p:cNvPr id="4" name="Content Placeholder 3" descr="PaquetJoe_White Tank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4448" y="1828800"/>
            <a:ext cx="7357242" cy="42672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Peet</a:t>
            </a:r>
            <a:r>
              <a:rPr lang="en-US" dirty="0" smtClean="0"/>
              <a:t> Darcie</a:t>
            </a:r>
            <a:br>
              <a:rPr lang="en-US" dirty="0" smtClean="0"/>
            </a:br>
            <a:r>
              <a:rPr lang="en-US" dirty="0" smtClean="0"/>
              <a:t>Twine Through the Hill Country 15x30</a:t>
            </a:r>
            <a:endParaRPr lang="en-US" dirty="0"/>
          </a:p>
        </p:txBody>
      </p:sp>
      <p:pic>
        <p:nvPicPr>
          <p:cNvPr id="4" name="Content Placeholder 3" descr="PeetDarcie_Twine Through Hill Country History 15x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828800"/>
            <a:ext cx="8444551" cy="411479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Boren</a:t>
            </a:r>
            <a:br>
              <a:rPr lang="en-US" dirty="0" smtClean="0"/>
            </a:br>
            <a:r>
              <a:rPr lang="en-US" dirty="0" smtClean="0"/>
              <a:t>Bluebonnets 24x37</a:t>
            </a:r>
            <a:endParaRPr lang="en-US" dirty="0"/>
          </a:p>
        </p:txBody>
      </p:sp>
      <p:pic>
        <p:nvPicPr>
          <p:cNvPr id="4" name="Content Placeholder 3" descr="BorenJames_Blue Bonnets 24x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1" y="1702334"/>
            <a:ext cx="7924799" cy="5011114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Carolyn Anderson</a:t>
            </a:r>
            <a:br>
              <a:rPr lang="en-US" dirty="0" smtClean="0"/>
            </a:br>
            <a:r>
              <a:rPr lang="en-US" dirty="0" smtClean="0"/>
              <a:t>Draft Horses</a:t>
            </a:r>
            <a:endParaRPr lang="en-US" dirty="0"/>
          </a:p>
        </p:txBody>
      </p:sp>
      <p:pic>
        <p:nvPicPr>
          <p:cNvPr id="4" name="Content Placeholder 3" descr="P-girl_red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6835" y="1676400"/>
            <a:ext cx="7017966" cy="418719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Ken Carlson</a:t>
            </a:r>
            <a:br>
              <a:rPr lang="en-US" dirty="0" smtClean="0"/>
            </a:br>
            <a:r>
              <a:rPr lang="en-US" dirty="0" smtClean="0"/>
              <a:t>Phantom of the Flats</a:t>
            </a:r>
            <a:endParaRPr lang="en-US" dirty="0"/>
          </a:p>
        </p:txBody>
      </p:sp>
      <p:pic>
        <p:nvPicPr>
          <p:cNvPr id="4" name="Content Placeholder 3" descr="Phantom of the Fla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132" y="1600200"/>
            <a:ext cx="6521620" cy="4343399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Ogden </a:t>
            </a:r>
            <a:r>
              <a:rPr lang="en-US" dirty="0" err="1" smtClean="0"/>
              <a:t>Pleissner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the North Blind 16x28</a:t>
            </a:r>
            <a:endParaRPr lang="en-US" dirty="0"/>
          </a:p>
        </p:txBody>
      </p:sp>
      <p:pic>
        <p:nvPicPr>
          <p:cNvPr id="4" name="Content Placeholder 3" descr="Pleissner_To the North Blind 16x28 w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752600"/>
            <a:ext cx="8031620" cy="4598676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Kami</a:t>
            </a:r>
            <a:r>
              <a:rPr lang="en-US" dirty="0" smtClean="0"/>
              <a:t> </a:t>
            </a:r>
            <a:r>
              <a:rPr lang="en-US" dirty="0" err="1" smtClean="0"/>
              <a:t>Polzin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Prairie Fields 11x14</a:t>
            </a:r>
            <a:endParaRPr lang="en-US" dirty="0"/>
          </a:p>
        </p:txBody>
      </p:sp>
      <p:pic>
        <p:nvPicPr>
          <p:cNvPr id="4" name="Content Placeholder 3" descr="PolzinKami_Prairie Fields 11x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565" y="1600200"/>
            <a:ext cx="5974869" cy="45259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 Hanson</a:t>
            </a:r>
            <a:br>
              <a:rPr lang="en-US" dirty="0" smtClean="0"/>
            </a:br>
            <a:r>
              <a:rPr lang="en-US" dirty="0" smtClean="0"/>
              <a:t>Prairie Fire 24x24</a:t>
            </a:r>
            <a:endParaRPr lang="en-US" dirty="0"/>
          </a:p>
        </p:txBody>
      </p:sp>
      <p:pic>
        <p:nvPicPr>
          <p:cNvPr id="4" name="Content Placeholder 3" descr="Poon_John_Green-Acres_24x36_Acrylic-on-canvas_6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1" y="1500982"/>
            <a:ext cx="4595018" cy="459501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Scott Prior</a:t>
            </a:r>
            <a:br>
              <a:rPr lang="en-US" dirty="0" smtClean="0"/>
            </a:br>
            <a:r>
              <a:rPr lang="en-US" dirty="0" smtClean="0"/>
              <a:t>Pinned Down 30x24</a:t>
            </a:r>
            <a:endParaRPr lang="en-US" dirty="0"/>
          </a:p>
        </p:txBody>
      </p:sp>
      <p:pic>
        <p:nvPicPr>
          <p:cNvPr id="4" name="Content Placeholder 3" descr="PriorScott_Pinned Down 30x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9902" y="1600200"/>
            <a:ext cx="3564196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 Hanson</a:t>
            </a:r>
            <a:br>
              <a:rPr lang="en-US" dirty="0" smtClean="0"/>
            </a:br>
            <a:r>
              <a:rPr lang="en-US" dirty="0" smtClean="0"/>
              <a:t>Red Gates</a:t>
            </a:r>
            <a:endParaRPr lang="en-US" dirty="0"/>
          </a:p>
        </p:txBody>
      </p:sp>
      <p:pic>
        <p:nvPicPr>
          <p:cNvPr id="4" name="Content Placeholder 3" descr="Red Gat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5175" y="1600200"/>
            <a:ext cx="6293650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Carolyn Anderson</a:t>
            </a:r>
            <a:br>
              <a:rPr lang="en-US" dirty="0" smtClean="0"/>
            </a:br>
            <a:r>
              <a:rPr lang="en-US" dirty="0" smtClean="0"/>
              <a:t>Leading</a:t>
            </a:r>
            <a:endParaRPr lang="en-US" dirty="0"/>
          </a:p>
        </p:txBody>
      </p:sp>
      <p:pic>
        <p:nvPicPr>
          <p:cNvPr id="4" name="Content Placeholder 3" descr="Rend_n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1477052"/>
            <a:ext cx="3200400" cy="527460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Carolyn Anderson</a:t>
            </a:r>
            <a:br>
              <a:rPr lang="en-US" dirty="0" smtClean="0"/>
            </a:br>
            <a:r>
              <a:rPr lang="en-US" dirty="0" smtClean="0"/>
              <a:t>Rocky Boy Dancers</a:t>
            </a:r>
            <a:endParaRPr lang="en-US" dirty="0"/>
          </a:p>
        </p:txBody>
      </p:sp>
      <p:pic>
        <p:nvPicPr>
          <p:cNvPr id="4" name="Content Placeholder 3" descr="Rocky Boy Dancers 14x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1448" y="1524000"/>
            <a:ext cx="3264552" cy="4387331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Bob Rohm</a:t>
            </a:r>
            <a:br>
              <a:rPr lang="en-US" dirty="0" smtClean="0"/>
            </a:br>
            <a:r>
              <a:rPr lang="en-US" dirty="0" err="1" smtClean="0"/>
              <a:t>Luckenbach</a:t>
            </a:r>
            <a:r>
              <a:rPr lang="en-US" dirty="0" smtClean="0"/>
              <a:t> 16x20</a:t>
            </a:r>
            <a:endParaRPr lang="en-US" dirty="0"/>
          </a:p>
        </p:txBody>
      </p:sp>
      <p:pic>
        <p:nvPicPr>
          <p:cNvPr id="4" name="Content Placeholder 3" descr="RohmBob_Luckenbach GMC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9687" y="1600200"/>
            <a:ext cx="5644625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Ken Backhaus</a:t>
            </a:r>
            <a:br>
              <a:rPr lang="en-US" dirty="0" smtClean="0"/>
            </a:br>
            <a:r>
              <a:rPr lang="en-US" dirty="0" smtClean="0"/>
              <a:t>He Thinks This Is Paradise 16x20</a:t>
            </a:r>
            <a:endParaRPr lang="en-US" dirty="0"/>
          </a:p>
        </p:txBody>
      </p:sp>
      <p:pic>
        <p:nvPicPr>
          <p:cNvPr id="4" name="Content Placeholder 3" descr="BackhausKen_He Thinks This is Paradise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1149" y="1851500"/>
            <a:ext cx="5686625" cy="45493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Bob Rohm</a:t>
            </a:r>
            <a:br>
              <a:rPr lang="en-US" dirty="0" smtClean="0"/>
            </a:br>
            <a:r>
              <a:rPr lang="en-US" dirty="0" smtClean="0"/>
              <a:t>Spanish Heritage</a:t>
            </a:r>
            <a:endParaRPr lang="en-US" dirty="0"/>
          </a:p>
        </p:txBody>
      </p:sp>
      <p:pic>
        <p:nvPicPr>
          <p:cNvPr id="4" name="Content Placeholder 3" descr="RohmBob_Spanish Heritage 14x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7489" y="1600200"/>
            <a:ext cx="5789022" cy="452596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Clyde </a:t>
            </a:r>
            <a:r>
              <a:rPr lang="en-US" dirty="0" err="1" smtClean="0"/>
              <a:t>Aspevig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Round Bales</a:t>
            </a:r>
            <a:endParaRPr lang="en-US" dirty="0"/>
          </a:p>
        </p:txBody>
      </p:sp>
      <p:pic>
        <p:nvPicPr>
          <p:cNvPr id="4" name="Content Placeholder 3" descr="Round Bales 24x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1879" y="1600200"/>
            <a:ext cx="7140151" cy="47244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Kyle Sims</a:t>
            </a:r>
            <a:br>
              <a:rPr lang="en-US" dirty="0" smtClean="0"/>
            </a:br>
            <a:r>
              <a:rPr lang="en-US" dirty="0" smtClean="0"/>
              <a:t>Summer Rumble 40x60</a:t>
            </a:r>
            <a:endParaRPr lang="en-US" dirty="0"/>
          </a:p>
        </p:txBody>
      </p:sp>
      <p:pic>
        <p:nvPicPr>
          <p:cNvPr id="4" name="Content Placeholder 3" descr="SimsKyle_Summer Rumble 40x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600200"/>
            <a:ext cx="7417138" cy="49530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W. Jason Situ</a:t>
            </a:r>
            <a:br>
              <a:rPr lang="en-US" dirty="0" smtClean="0"/>
            </a:br>
            <a:r>
              <a:rPr lang="en-US" dirty="0" smtClean="0"/>
              <a:t>Hometown Impression-Rice Field 8x10</a:t>
            </a:r>
            <a:endParaRPr lang="en-US" dirty="0"/>
          </a:p>
        </p:txBody>
      </p:sp>
      <p:pic>
        <p:nvPicPr>
          <p:cNvPr id="4" name="Content Placeholder 3" descr="SituJ_Hometown Impression-Rice Field 8x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4653" y="1524000"/>
            <a:ext cx="6272245" cy="50292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David </a:t>
            </a:r>
            <a:r>
              <a:rPr lang="en-US" dirty="0" err="1" smtClean="0"/>
              <a:t>Slonim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Roofers 28x40</a:t>
            </a:r>
            <a:endParaRPr lang="en-US" dirty="0"/>
          </a:p>
        </p:txBody>
      </p:sp>
      <p:pic>
        <p:nvPicPr>
          <p:cNvPr id="4" name="Content Placeholder 3" descr="SITU-W-JASON-Morning-LIght_18x24_OIL-ON-LINEN-3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3470" y="1676400"/>
            <a:ext cx="6777507" cy="46482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Jill </a:t>
            </a:r>
            <a:r>
              <a:rPr lang="en-US" dirty="0" err="1" smtClean="0"/>
              <a:t>Soukup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Red Tractor 16x24</a:t>
            </a:r>
            <a:endParaRPr lang="en-US" dirty="0"/>
          </a:p>
        </p:txBody>
      </p:sp>
      <p:pic>
        <p:nvPicPr>
          <p:cNvPr id="4" name="Content Placeholder 3" descr="SoukupJill_Red Tractor 15x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2133600"/>
            <a:ext cx="6741554" cy="41910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Sonya </a:t>
            </a:r>
            <a:r>
              <a:rPr lang="en-US" dirty="0" err="1" smtClean="0"/>
              <a:t>Terpening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Stars and Stripes 21x29</a:t>
            </a:r>
            <a:endParaRPr lang="en-US" dirty="0"/>
          </a:p>
        </p:txBody>
      </p:sp>
      <p:pic>
        <p:nvPicPr>
          <p:cNvPr id="4" name="Content Placeholder 3" descr="TerpeningSonya_Stars and Stripes 21x29 w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828800"/>
            <a:ext cx="6138332" cy="4419599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 Hanson</a:t>
            </a:r>
            <a:br>
              <a:rPr lang="en-US" dirty="0" smtClean="0"/>
            </a:br>
            <a:r>
              <a:rPr lang="en-US" dirty="0" smtClean="0"/>
              <a:t>The Dike Road</a:t>
            </a:r>
            <a:endParaRPr lang="en-US" dirty="0"/>
          </a:p>
        </p:txBody>
      </p:sp>
      <p:pic>
        <p:nvPicPr>
          <p:cNvPr id="4" name="Content Placeholder 3" descr="StrainJohnPaul_Morning Trolleys in Dallas 24x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1" y="1686909"/>
            <a:ext cx="7144902" cy="4637691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Andy Thomas</a:t>
            </a:r>
            <a:br>
              <a:rPr lang="en-US" dirty="0" smtClean="0"/>
            </a:br>
            <a:r>
              <a:rPr lang="en-US" dirty="0" smtClean="0"/>
              <a:t>Black Gold</a:t>
            </a:r>
            <a:endParaRPr lang="en-US" dirty="0"/>
          </a:p>
        </p:txBody>
      </p:sp>
      <p:pic>
        <p:nvPicPr>
          <p:cNvPr id="4" name="Content Placeholder 3" descr="ThomasAndy_Black Gold 32x24 pr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706" y="1600200"/>
            <a:ext cx="3719253" cy="49530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Robert Watts</a:t>
            </a:r>
            <a:br>
              <a:rPr lang="en-US" dirty="0" smtClean="0"/>
            </a:br>
            <a:r>
              <a:rPr lang="en-US" dirty="0" smtClean="0"/>
              <a:t>The Open Road</a:t>
            </a:r>
            <a:endParaRPr lang="en-US" dirty="0"/>
          </a:p>
        </p:txBody>
      </p:sp>
      <p:pic>
        <p:nvPicPr>
          <p:cNvPr id="4" name="Content Placeholder 3" descr="Wattsrobert_The Open Road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6829" y="1600200"/>
            <a:ext cx="5670341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eckChris_Hollyhocks 29x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1715" y="323056"/>
            <a:ext cx="2506498" cy="62301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Chris Beck</a:t>
            </a:r>
          </a:p>
          <a:p>
            <a:r>
              <a:rPr lang="en-US" sz="4000" dirty="0" smtClean="0"/>
              <a:t>Hollyhocks 29x12</a:t>
            </a:r>
            <a:endParaRPr lang="en-US" sz="4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Jim </a:t>
            </a:r>
            <a:r>
              <a:rPr lang="en-US" dirty="0" err="1" smtClean="0"/>
              <a:t>Wodark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Soldiers Bench</a:t>
            </a:r>
            <a:endParaRPr lang="en-US" dirty="0"/>
          </a:p>
        </p:txBody>
      </p:sp>
      <p:pic>
        <p:nvPicPr>
          <p:cNvPr id="4" name="Content Placeholder 3" descr="WodarkJim_Soldier's Bench 12x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451" y="1676401"/>
            <a:ext cx="5914707" cy="4419600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Dan Young</a:t>
            </a:r>
            <a:br>
              <a:rPr lang="en-US" dirty="0" smtClean="0"/>
            </a:br>
            <a:r>
              <a:rPr lang="en-US" smtClean="0"/>
              <a:t>Morning Patterns 16x20</a:t>
            </a:r>
            <a:endParaRPr lang="en-US"/>
          </a:p>
        </p:txBody>
      </p:sp>
      <p:pic>
        <p:nvPicPr>
          <p:cNvPr id="4" name="Content Placeholder 3" descr="YoungDan_Morning Patterns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752600"/>
            <a:ext cx="5724937" cy="457199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Warren Chang</a:t>
            </a:r>
            <a:br>
              <a:rPr lang="en-US" dirty="0" smtClean="0"/>
            </a:br>
            <a:r>
              <a:rPr lang="en-US" dirty="0" smtClean="0"/>
              <a:t>La </a:t>
            </a:r>
            <a:r>
              <a:rPr lang="en-US" dirty="0" err="1" smtClean="0"/>
              <a:t>Fresa</a:t>
            </a:r>
            <a:r>
              <a:rPr lang="en-US" dirty="0" smtClean="0"/>
              <a:t> in Winter 16x20</a:t>
            </a:r>
            <a:endParaRPr lang="en-US" dirty="0"/>
          </a:p>
        </p:txBody>
      </p:sp>
      <p:pic>
        <p:nvPicPr>
          <p:cNvPr id="4" name="Content Placeholder 3" descr="ChangWarren_La Fresa In Winter 16x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1" y="1638988"/>
            <a:ext cx="5746324" cy="453321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Guy </a:t>
            </a:r>
            <a:r>
              <a:rPr lang="en-US" dirty="0" err="1" smtClean="0"/>
              <a:t>Coheleach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Three and a Half Toms 18x24</a:t>
            </a:r>
            <a:endParaRPr lang="en-US" dirty="0"/>
          </a:p>
        </p:txBody>
      </p:sp>
      <p:pic>
        <p:nvPicPr>
          <p:cNvPr id="4" name="Content Placeholder 3" descr="CoheleachGuy_Three and a Half Toms 18x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3731" y="1685780"/>
            <a:ext cx="6371569" cy="479122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146</Words>
  <Application>Microsoft Office PowerPoint</Application>
  <PresentationFormat>On-screen Show (4:3)</PresentationFormat>
  <Paragraphs>72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Painting Examples</vt:lpstr>
      <vt:lpstr>James Boren Goliad March</vt:lpstr>
      <vt:lpstr>James Boren Waiting for the Late Train 28x40</vt:lpstr>
      <vt:lpstr>James Boren Wet Day in Waxahachie 32x42</vt:lpstr>
      <vt:lpstr>James Boren Bluebonnets 24x37</vt:lpstr>
      <vt:lpstr>Ken Backhaus He Thinks This Is Paradise 16x20</vt:lpstr>
      <vt:lpstr>Slide 7</vt:lpstr>
      <vt:lpstr>Warren Chang La Fresa in Winter 16x20</vt:lpstr>
      <vt:lpstr>Guy Coheleach Three and a Half Toms 18x24</vt:lpstr>
      <vt:lpstr>Michael Coleman Big Sky Country 20x30</vt:lpstr>
      <vt:lpstr>Jimmy Dyer A Perfect Day</vt:lpstr>
      <vt:lpstr>Clyde Aspevig A Western Saga 24x36</vt:lpstr>
      <vt:lpstr>William Acheff Summer’s Harvest 16x22</vt:lpstr>
      <vt:lpstr>Joni Falk Pansy Fetish 20x20</vt:lpstr>
      <vt:lpstr>Michael Harrell Oysters on the Half Shell 8x10</vt:lpstr>
      <vt:lpstr>Marc Hanson Fluff 7x5</vt:lpstr>
      <vt:lpstr>Calvin Liang Concepcion San Antonio 30x24</vt:lpstr>
      <vt:lpstr>James Crandall Carmel Mission 12x16</vt:lpstr>
      <vt:lpstr>Mike Donahue Fall Work 20x23</vt:lpstr>
      <vt:lpstr>David Drinkard Bird’s Up 24x36</vt:lpstr>
      <vt:lpstr>Valoy Eaton Riding Double 24x35</vt:lpstr>
      <vt:lpstr>Josh Elliott Hi-Line Dawn 28x30</vt:lpstr>
      <vt:lpstr>Mike Ewing A Prayer for the Harvest</vt:lpstr>
      <vt:lpstr>Howard Friedland Keep on Truckin’ 12x16</vt:lpstr>
      <vt:lpstr>Gary Godbee Farm-Eastern Long Island 22x28</vt:lpstr>
      <vt:lpstr>Marc Hanson Springtime</vt:lpstr>
      <vt:lpstr>David Hettinger Corn Field</vt:lpstr>
      <vt:lpstr>Chuck Rawle Holstein Heaven 16x20</vt:lpstr>
      <vt:lpstr>Timothy Horn Lone Ranger 15x30</vt:lpstr>
      <vt:lpstr>Timothy Horn Lookout 9x16</vt:lpstr>
      <vt:lpstr>Marion Hylton One of the Fallen 19x23</vt:lpstr>
      <vt:lpstr>Brent Jensen A Trees Domain 16x20</vt:lpstr>
      <vt:lpstr>Jennifer Johnson Before the Harvest 20x20</vt:lpstr>
      <vt:lpstr>Mallory Jones Morning Stretch</vt:lpstr>
      <vt:lpstr>Rusty Jones Making Hay 22x28</vt:lpstr>
      <vt:lpstr>Laurie Kersey Sack Lunch 11x14</vt:lpstr>
      <vt:lpstr>Francois Koch Great Expectations 30x40</vt:lpstr>
      <vt:lpstr>Greg LaRock Wheat Sweepers 11x14</vt:lpstr>
      <vt:lpstr>Kim Mackey While the Boss is Away 18x24</vt:lpstr>
      <vt:lpstr>Jennifer McChristian Old Paper Mill 7x9</vt:lpstr>
      <vt:lpstr>Kenny McKenna Panhandle Sunset 18x30</vt:lpstr>
      <vt:lpstr>Robert Moore The Shed 16x20</vt:lpstr>
      <vt:lpstr>Tibor Nagy Country Church 12x18</vt:lpstr>
      <vt:lpstr>Bill Anton New Horizons 60x48</vt:lpstr>
      <vt:lpstr>Gary Niblett Cowboy Soap 12x16</vt:lpstr>
      <vt:lpstr>Jean Oliver Stairway to Heaven 20x16</vt:lpstr>
      <vt:lpstr>Paul Panossian Field of Dreams 14x18</vt:lpstr>
      <vt:lpstr>Joe Paquet White Tanker</vt:lpstr>
      <vt:lpstr>Peet Darcie Twine Through the Hill Country 15x30</vt:lpstr>
      <vt:lpstr>Carolyn Anderson Draft Horses</vt:lpstr>
      <vt:lpstr>Ken Carlson Phantom of the Flats</vt:lpstr>
      <vt:lpstr>Ogden Pleissner To the North Blind 16x28</vt:lpstr>
      <vt:lpstr>Kami Polzin Prairie Fields 11x14</vt:lpstr>
      <vt:lpstr>Marc Hanson Prairie Fire 24x24</vt:lpstr>
      <vt:lpstr>Scott Prior Pinned Down 30x24</vt:lpstr>
      <vt:lpstr>Marc Hanson Red Gates</vt:lpstr>
      <vt:lpstr>Carolyn Anderson Leading</vt:lpstr>
      <vt:lpstr>Carolyn Anderson Rocky Boy Dancers</vt:lpstr>
      <vt:lpstr>Bob Rohm Luckenbach 16x20</vt:lpstr>
      <vt:lpstr>Bob Rohm Spanish Heritage</vt:lpstr>
      <vt:lpstr>Clyde Aspevig Round Bales</vt:lpstr>
      <vt:lpstr>Kyle Sims Summer Rumble 40x60</vt:lpstr>
      <vt:lpstr>W. Jason Situ Hometown Impression-Rice Field 8x10</vt:lpstr>
      <vt:lpstr>David Slonim The Roofers 28x40</vt:lpstr>
      <vt:lpstr>Jill Soukup Red Tractor 16x24</vt:lpstr>
      <vt:lpstr>Sonya Terpening Stars and Stripes 21x29</vt:lpstr>
      <vt:lpstr>Marc Hanson The Dike Road</vt:lpstr>
      <vt:lpstr>Andy Thomas Black Gold</vt:lpstr>
      <vt:lpstr>Robert Watts The Open Road</vt:lpstr>
      <vt:lpstr>Jim Wodark The Soldiers Bench</vt:lpstr>
      <vt:lpstr>Dan Young Morning Patterns 16x20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Painting Examples</dc:title>
  <dc:creator>Owner</dc:creator>
  <cp:lastModifiedBy>Owner</cp:lastModifiedBy>
  <cp:revision>16</cp:revision>
  <dcterms:created xsi:type="dcterms:W3CDTF">2011-09-06T18:08:14Z</dcterms:created>
  <dcterms:modified xsi:type="dcterms:W3CDTF">2011-09-12T15:05:54Z</dcterms:modified>
</cp:coreProperties>
</file>